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61" autoAdjust="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9796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8733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8367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012" y="6311985"/>
            <a:ext cx="409575" cy="45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676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6910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370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3874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6150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0970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4053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312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99054-1199-4E8D-AC1B-533A062AE1ED}" type="datetimeFigureOut">
              <a:rPr lang="pt-BR" smtClean="0"/>
              <a:t>16/12/2015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017F1-9B8B-4EB7-8586-92F5089D3B9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711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90662"/>
            <a:ext cx="8229600" cy="1143000"/>
          </a:xfrm>
        </p:spPr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995" y="260648"/>
            <a:ext cx="9243148" cy="6539764"/>
          </a:xfrm>
        </p:spPr>
      </p:pic>
      <p:sp>
        <p:nvSpPr>
          <p:cNvPr id="5" name="CaixaDeTexto 4"/>
          <p:cNvSpPr txBox="1"/>
          <p:nvPr/>
        </p:nvSpPr>
        <p:spPr>
          <a:xfrm>
            <a:off x="2771800" y="3140968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dirty="0" smtClean="0">
                <a:latin typeface="Electro" pitchFamily="2" charset="0"/>
              </a:rPr>
              <a:t>Bem-vindo!</a:t>
            </a:r>
            <a:endParaRPr lang="pt-BR" sz="5400" dirty="0">
              <a:latin typeface="Elect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3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" y="363855"/>
            <a:ext cx="8831580" cy="613029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712" y="-843475"/>
            <a:ext cx="12601400" cy="840093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sharpenSoften amount="-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04921"/>
            <a:ext cx="4536504" cy="4516973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131840" y="3201742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dirty="0" smtClean="0">
                <a:latin typeface="Emily" pitchFamily="2" charset="0"/>
              </a:rPr>
              <a:t>Bem-vindo!</a:t>
            </a:r>
            <a:endParaRPr lang="pt-BR" sz="5400" dirty="0">
              <a:latin typeface="Emil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14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332656"/>
            <a:ext cx="2151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 smtClean="0"/>
              <a:t>[instruções]</a:t>
            </a:r>
            <a:endParaRPr lang="pt-BR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7101" t="17101" r="50460" b="12901"/>
          <a:stretch/>
        </p:blipFill>
        <p:spPr>
          <a:xfrm>
            <a:off x="251520" y="1054542"/>
            <a:ext cx="4264314" cy="30243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8021" t="19900" r="50691" b="15001"/>
          <a:stretch/>
        </p:blipFill>
        <p:spPr>
          <a:xfrm>
            <a:off x="4644008" y="1089487"/>
            <a:ext cx="4320480" cy="2954446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2383677" y="2924944"/>
            <a:ext cx="0" cy="20162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39851" y="4941168"/>
            <a:ext cx="1487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Fonte: </a:t>
            </a:r>
            <a:r>
              <a:rPr lang="pt-BR" dirty="0" err="1" smtClean="0"/>
              <a:t>Electro</a:t>
            </a:r>
            <a:endParaRPr lang="pt-BR" dirty="0"/>
          </a:p>
        </p:txBody>
      </p:sp>
      <p:sp>
        <p:nvSpPr>
          <p:cNvPr id="12" name="Rectangle 11"/>
          <p:cNvSpPr/>
          <p:nvPr/>
        </p:nvSpPr>
        <p:spPr>
          <a:xfrm>
            <a:off x="323528" y="6179172"/>
            <a:ext cx="45927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i="1" dirty="0" smtClean="0"/>
              <a:t>Nota: ambas as fontes estão presentes no pacote de fontes para natal; </a:t>
            </a:r>
            <a:endParaRPr lang="pt-BR" sz="1200" i="1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755986" y="2924944"/>
            <a:ext cx="0" cy="20162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12160" y="4941168"/>
            <a:ext cx="1340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Fonte: Emily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6242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27</Words>
  <Application>Microsoft Office PowerPoint</Application>
  <PresentationFormat>On-screen Show (4:3)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Electro</vt:lpstr>
      <vt:lpstr>Emily</vt:lpstr>
      <vt:lpstr>Tema do Office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Isabelle Cristina Alfeo Reis</dc:creator>
  <cp:lastModifiedBy>Renata Tibirica</cp:lastModifiedBy>
  <cp:revision>3</cp:revision>
  <dcterms:created xsi:type="dcterms:W3CDTF">2015-12-15T14:37:35Z</dcterms:created>
  <dcterms:modified xsi:type="dcterms:W3CDTF">2015-12-16T13:26:29Z</dcterms:modified>
</cp:coreProperties>
</file>