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979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1045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4408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940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672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826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0339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762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8620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781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749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7A337-1F1E-4CF4-8055-8F2E84EB6F18}" type="datetimeFigureOut">
              <a:rPr lang="pt-BR" smtClean="0"/>
              <a:t>30/12/2015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CE95A-3821-4695-86B5-7F1E9BC173F1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18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468" y="0"/>
            <a:ext cx="9692936" cy="6858000"/>
          </a:xfrm>
          <a:prstGeom prst="rect">
            <a:avLst/>
          </a:prstGeom>
        </p:spPr>
      </p:pic>
      <p:sp>
        <p:nvSpPr>
          <p:cNvPr id="6" name="Ondulado 5"/>
          <p:cNvSpPr/>
          <p:nvPr/>
        </p:nvSpPr>
        <p:spPr>
          <a:xfrm>
            <a:off x="2195736" y="2780928"/>
            <a:ext cx="4644516" cy="1323439"/>
          </a:xfrm>
          <a:prstGeom prst="wav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2087724" y="2767280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dirty="0" smtClean="0">
                <a:solidFill>
                  <a:schemeClr val="accent2">
                    <a:lumMod val="75000"/>
                  </a:schemeClr>
                </a:solidFill>
                <a:latin typeface="Vigneta" pitchFamily="50" charset="0"/>
                <a:ea typeface="AvenirCondensedHand" panose="02000606000000000000" pitchFamily="2" charset="0"/>
              </a:rPr>
              <a:t>Bem-vindo!</a:t>
            </a:r>
            <a:endParaRPr lang="pt-BR" sz="8000" b="1" dirty="0">
              <a:solidFill>
                <a:schemeClr val="accent2">
                  <a:lumMod val="75000"/>
                </a:schemeClr>
              </a:solidFill>
              <a:latin typeface="Vigneta" pitchFamily="50" charset="0"/>
              <a:ea typeface="AvenirCondensedHand" panose="020006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98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0"/>
            <a:ext cx="9743012" cy="689343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 rot="20162690">
            <a:off x="3361989" y="1876794"/>
            <a:ext cx="25664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dirty="0" smtClean="0">
                <a:solidFill>
                  <a:schemeClr val="bg1"/>
                </a:solidFill>
                <a:latin typeface="Vigneta" pitchFamily="50" charset="0"/>
                <a:ea typeface="AvenirCondensedHand" panose="02000606000000000000" pitchFamily="2" charset="0"/>
              </a:rPr>
              <a:t>Feliz</a:t>
            </a:r>
            <a:endParaRPr lang="pt-BR" sz="8000" b="1" dirty="0">
              <a:solidFill>
                <a:schemeClr val="bg1"/>
              </a:solidFill>
              <a:latin typeface="Vigneta" pitchFamily="50" charset="0"/>
              <a:ea typeface="AvenirCondensedHand" panose="02000606000000000000" pitchFamily="2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 rot="20162690">
            <a:off x="3361988" y="3460969"/>
            <a:ext cx="25664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dirty="0" smtClean="0">
                <a:solidFill>
                  <a:schemeClr val="bg1"/>
                </a:solidFill>
                <a:latin typeface="Vigneta" pitchFamily="50" charset="0"/>
                <a:ea typeface="AvenirCondensedHand" panose="02000606000000000000" pitchFamily="2" charset="0"/>
              </a:rPr>
              <a:t>2016</a:t>
            </a:r>
            <a:endParaRPr lang="pt-BR" sz="8000" b="1" dirty="0">
              <a:solidFill>
                <a:schemeClr val="bg1"/>
              </a:solidFill>
              <a:latin typeface="Vigneta" pitchFamily="50" charset="0"/>
              <a:ea typeface="AvenirCondensedHand" panose="020006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9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332656"/>
            <a:ext cx="2151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/>
              <a:t>[instruções]</a:t>
            </a:r>
            <a:endParaRPr lang="pt-BR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535328" y="5003698"/>
            <a:ext cx="1548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</a:t>
            </a:r>
            <a:r>
              <a:rPr lang="pt-BR" dirty="0" err="1" smtClean="0"/>
              <a:t>Vigneta</a:t>
            </a:r>
            <a:endParaRPr lang="pt-BR" dirty="0"/>
          </a:p>
        </p:txBody>
      </p:sp>
      <p:sp>
        <p:nvSpPr>
          <p:cNvPr id="12" name="Rectangle 11"/>
          <p:cNvSpPr/>
          <p:nvPr/>
        </p:nvSpPr>
        <p:spPr>
          <a:xfrm>
            <a:off x="323528" y="6179172"/>
            <a:ext cx="41962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i="1" dirty="0" smtClean="0"/>
              <a:t>Nota: a fonte está presente no pacote de download de </a:t>
            </a:r>
            <a:r>
              <a:rPr lang="pt-BR" sz="1200" i="1" dirty="0" smtClean="0"/>
              <a:t>projeção</a:t>
            </a:r>
            <a:endParaRPr lang="pt-BR" sz="12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7844" t="29001" r="23337" b="23400"/>
          <a:stretch/>
        </p:blipFill>
        <p:spPr>
          <a:xfrm>
            <a:off x="323528" y="1108661"/>
            <a:ext cx="3888432" cy="26708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7453" t="28300" r="23336" b="22700"/>
          <a:stretch/>
        </p:blipFill>
        <p:spPr>
          <a:xfrm>
            <a:off x="5076056" y="1108661"/>
            <a:ext cx="3888432" cy="2721902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2475079" y="2662188"/>
            <a:ext cx="1304833" cy="22789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427984" y="2987474"/>
            <a:ext cx="2579174" cy="1953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3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AvenirCondensedHand</vt:lpstr>
      <vt:lpstr>Calibri</vt:lpstr>
      <vt:lpstr>Vigneta</vt:lpstr>
      <vt:lpstr>Tema do Office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Isabelle Cristina Alfeo Reis</dc:creator>
  <cp:lastModifiedBy>Renata Tibirica</cp:lastModifiedBy>
  <cp:revision>4</cp:revision>
  <dcterms:created xsi:type="dcterms:W3CDTF">2015-12-30T11:03:52Z</dcterms:created>
  <dcterms:modified xsi:type="dcterms:W3CDTF">2015-12-30T13:18:46Z</dcterms:modified>
</cp:coreProperties>
</file>